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6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pt-P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8B0AA6C8-13E7-40B6-97AD-8D2BA35197CC}" type="datetimeFigureOut">
              <a:rPr lang="pt-PT" smtClean="0"/>
              <a:t>19/07/2019</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9F6CE086-A1FF-40C9-8995-4C2F978A9CC2}" type="slidenum">
              <a:rPr lang="pt-PT" smtClean="0"/>
              <a:t>‹#›</a:t>
            </a:fld>
            <a:endParaRPr lang="pt-PT"/>
          </a:p>
        </p:txBody>
      </p:sp>
    </p:spTree>
    <p:extLst>
      <p:ext uri="{BB962C8B-B14F-4D97-AF65-F5344CB8AC3E}">
        <p14:creationId xmlns:p14="http://schemas.microsoft.com/office/powerpoint/2010/main" val="3495798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8B0AA6C8-13E7-40B6-97AD-8D2BA35197CC}" type="datetimeFigureOut">
              <a:rPr lang="pt-PT" smtClean="0"/>
              <a:t>19/07/2019</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9F6CE086-A1FF-40C9-8995-4C2F978A9CC2}" type="slidenum">
              <a:rPr lang="pt-PT" smtClean="0"/>
              <a:t>‹#›</a:t>
            </a:fld>
            <a:endParaRPr lang="pt-PT"/>
          </a:p>
        </p:txBody>
      </p:sp>
    </p:spTree>
    <p:extLst>
      <p:ext uri="{BB962C8B-B14F-4D97-AF65-F5344CB8AC3E}">
        <p14:creationId xmlns:p14="http://schemas.microsoft.com/office/powerpoint/2010/main" val="1214924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8B0AA6C8-13E7-40B6-97AD-8D2BA35197CC}" type="datetimeFigureOut">
              <a:rPr lang="pt-PT" smtClean="0"/>
              <a:t>19/07/2019</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9F6CE086-A1FF-40C9-8995-4C2F978A9CC2}" type="slidenum">
              <a:rPr lang="pt-PT" smtClean="0"/>
              <a:t>‹#›</a:t>
            </a:fld>
            <a:endParaRPr lang="pt-PT"/>
          </a:p>
        </p:txBody>
      </p:sp>
    </p:spTree>
    <p:extLst>
      <p:ext uri="{BB962C8B-B14F-4D97-AF65-F5344CB8AC3E}">
        <p14:creationId xmlns:p14="http://schemas.microsoft.com/office/powerpoint/2010/main" val="2630846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6_Title Slide">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9144000" y="0"/>
            <a:ext cx="3047999" cy="3429000"/>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smtClean="0"/>
              <a:t>Insert Image</a:t>
            </a:r>
            <a:endParaRPr lang="en-US"/>
          </a:p>
        </p:txBody>
      </p:sp>
      <p:sp>
        <p:nvSpPr>
          <p:cNvPr id="7" name="Picture Placeholder 3"/>
          <p:cNvSpPr>
            <a:spLocks noGrp="1"/>
          </p:cNvSpPr>
          <p:nvPr>
            <p:ph type="pic" sz="quarter" idx="17" hasCustomPrompt="1"/>
          </p:nvPr>
        </p:nvSpPr>
        <p:spPr>
          <a:xfrm>
            <a:off x="9144000" y="3428999"/>
            <a:ext cx="3047999" cy="3429000"/>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smtClean="0"/>
              <a:t>Insert Image</a:t>
            </a:r>
            <a:endParaRPr lang="en-US"/>
          </a:p>
        </p:txBody>
      </p:sp>
      <p:sp>
        <p:nvSpPr>
          <p:cNvPr id="16" name="Picture Placeholder 3"/>
          <p:cNvSpPr>
            <a:spLocks noGrp="1"/>
          </p:cNvSpPr>
          <p:nvPr>
            <p:ph type="pic" sz="quarter" idx="18" hasCustomPrompt="1"/>
          </p:nvPr>
        </p:nvSpPr>
        <p:spPr>
          <a:xfrm>
            <a:off x="6096001" y="0"/>
            <a:ext cx="3047999" cy="3429000"/>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smtClean="0"/>
              <a:t>Insert Image</a:t>
            </a:r>
            <a:endParaRPr lang="en-US"/>
          </a:p>
        </p:txBody>
      </p:sp>
      <p:sp>
        <p:nvSpPr>
          <p:cNvPr id="17" name="Picture Placeholder 3"/>
          <p:cNvSpPr>
            <a:spLocks noGrp="1"/>
          </p:cNvSpPr>
          <p:nvPr>
            <p:ph type="pic" sz="quarter" idx="19" hasCustomPrompt="1"/>
          </p:nvPr>
        </p:nvSpPr>
        <p:spPr>
          <a:xfrm>
            <a:off x="6096001" y="3428999"/>
            <a:ext cx="3047999" cy="3429000"/>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smtClean="0"/>
              <a:t>Insert Image</a:t>
            </a:r>
            <a:endParaRPr lang="en-US"/>
          </a:p>
        </p:txBody>
      </p:sp>
    </p:spTree>
    <p:extLst>
      <p:ext uri="{BB962C8B-B14F-4D97-AF65-F5344CB8AC3E}">
        <p14:creationId xmlns:p14="http://schemas.microsoft.com/office/powerpoint/2010/main" val="196495592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294967295" orient="horz" pos="2160">
          <p15:clr>
            <a:srgbClr val="FBAE40"/>
          </p15:clr>
        </p15:guide>
        <p15:guide id="4294967295" pos="3840">
          <p15:clr>
            <a:srgbClr val="FBAE40"/>
          </p15:clr>
        </p15:guide>
        <p15:guide id="4294967295" pos="1128">
          <p15:clr>
            <a:srgbClr val="FBAE40"/>
          </p15:clr>
        </p15:guide>
        <p15:guide id="4294967295" pos="6552">
          <p15:clr>
            <a:srgbClr val="FBAE40"/>
          </p15:clr>
        </p15:guide>
        <p15:guide id="4294967295" orient="horz" pos="480">
          <p15:clr>
            <a:srgbClr val="FBAE40"/>
          </p15:clr>
        </p15:guide>
        <p15:guide id="4294967295" orient="horz"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8B0AA6C8-13E7-40B6-97AD-8D2BA35197CC}" type="datetimeFigureOut">
              <a:rPr lang="pt-PT" smtClean="0"/>
              <a:t>19/07/2019</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9F6CE086-A1FF-40C9-8995-4C2F978A9CC2}" type="slidenum">
              <a:rPr lang="pt-PT" smtClean="0"/>
              <a:t>‹#›</a:t>
            </a:fld>
            <a:endParaRPr lang="pt-PT"/>
          </a:p>
        </p:txBody>
      </p:sp>
    </p:spTree>
    <p:extLst>
      <p:ext uri="{BB962C8B-B14F-4D97-AF65-F5344CB8AC3E}">
        <p14:creationId xmlns:p14="http://schemas.microsoft.com/office/powerpoint/2010/main" val="1485732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pt-P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0AA6C8-13E7-40B6-97AD-8D2BA35197CC}" type="datetimeFigureOut">
              <a:rPr lang="pt-PT" smtClean="0"/>
              <a:t>19/07/2019</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9F6CE086-A1FF-40C9-8995-4C2F978A9CC2}" type="slidenum">
              <a:rPr lang="pt-PT" smtClean="0"/>
              <a:t>‹#›</a:t>
            </a:fld>
            <a:endParaRPr lang="pt-PT"/>
          </a:p>
        </p:txBody>
      </p:sp>
    </p:spTree>
    <p:extLst>
      <p:ext uri="{BB962C8B-B14F-4D97-AF65-F5344CB8AC3E}">
        <p14:creationId xmlns:p14="http://schemas.microsoft.com/office/powerpoint/2010/main" val="277156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8B0AA6C8-13E7-40B6-97AD-8D2BA35197CC}" type="datetimeFigureOut">
              <a:rPr lang="pt-PT" smtClean="0"/>
              <a:t>19/07/2019</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9F6CE086-A1FF-40C9-8995-4C2F978A9CC2}" type="slidenum">
              <a:rPr lang="pt-PT" smtClean="0"/>
              <a:t>‹#›</a:t>
            </a:fld>
            <a:endParaRPr lang="pt-PT"/>
          </a:p>
        </p:txBody>
      </p:sp>
    </p:spTree>
    <p:extLst>
      <p:ext uri="{BB962C8B-B14F-4D97-AF65-F5344CB8AC3E}">
        <p14:creationId xmlns:p14="http://schemas.microsoft.com/office/powerpoint/2010/main" val="1078823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pt-P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8B0AA6C8-13E7-40B6-97AD-8D2BA35197CC}" type="datetimeFigureOut">
              <a:rPr lang="pt-PT" smtClean="0"/>
              <a:t>19/07/2019</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9F6CE086-A1FF-40C9-8995-4C2F978A9CC2}" type="slidenum">
              <a:rPr lang="pt-PT" smtClean="0"/>
              <a:t>‹#›</a:t>
            </a:fld>
            <a:endParaRPr lang="pt-PT"/>
          </a:p>
        </p:txBody>
      </p:sp>
    </p:spTree>
    <p:extLst>
      <p:ext uri="{BB962C8B-B14F-4D97-AF65-F5344CB8AC3E}">
        <p14:creationId xmlns:p14="http://schemas.microsoft.com/office/powerpoint/2010/main" val="2999045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8B0AA6C8-13E7-40B6-97AD-8D2BA35197CC}" type="datetimeFigureOut">
              <a:rPr lang="pt-PT" smtClean="0"/>
              <a:t>19/07/2019</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9F6CE086-A1FF-40C9-8995-4C2F978A9CC2}" type="slidenum">
              <a:rPr lang="pt-PT" smtClean="0"/>
              <a:t>‹#›</a:t>
            </a:fld>
            <a:endParaRPr lang="pt-PT"/>
          </a:p>
        </p:txBody>
      </p:sp>
    </p:spTree>
    <p:extLst>
      <p:ext uri="{BB962C8B-B14F-4D97-AF65-F5344CB8AC3E}">
        <p14:creationId xmlns:p14="http://schemas.microsoft.com/office/powerpoint/2010/main" val="313348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0AA6C8-13E7-40B6-97AD-8D2BA35197CC}" type="datetimeFigureOut">
              <a:rPr lang="pt-PT" smtClean="0"/>
              <a:t>19/07/2019</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9F6CE086-A1FF-40C9-8995-4C2F978A9CC2}" type="slidenum">
              <a:rPr lang="pt-PT" smtClean="0"/>
              <a:t>‹#›</a:t>
            </a:fld>
            <a:endParaRPr lang="pt-PT"/>
          </a:p>
        </p:txBody>
      </p:sp>
    </p:spTree>
    <p:extLst>
      <p:ext uri="{BB962C8B-B14F-4D97-AF65-F5344CB8AC3E}">
        <p14:creationId xmlns:p14="http://schemas.microsoft.com/office/powerpoint/2010/main" val="2847398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0AA6C8-13E7-40B6-97AD-8D2BA35197CC}" type="datetimeFigureOut">
              <a:rPr lang="pt-PT" smtClean="0"/>
              <a:t>19/07/2019</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9F6CE086-A1FF-40C9-8995-4C2F978A9CC2}" type="slidenum">
              <a:rPr lang="pt-PT" smtClean="0"/>
              <a:t>‹#›</a:t>
            </a:fld>
            <a:endParaRPr lang="pt-PT"/>
          </a:p>
        </p:txBody>
      </p:sp>
    </p:spTree>
    <p:extLst>
      <p:ext uri="{BB962C8B-B14F-4D97-AF65-F5344CB8AC3E}">
        <p14:creationId xmlns:p14="http://schemas.microsoft.com/office/powerpoint/2010/main" val="270869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0AA6C8-13E7-40B6-97AD-8D2BA35197CC}" type="datetimeFigureOut">
              <a:rPr lang="pt-PT" smtClean="0"/>
              <a:t>19/07/2019</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9F6CE086-A1FF-40C9-8995-4C2F978A9CC2}" type="slidenum">
              <a:rPr lang="pt-PT" smtClean="0"/>
              <a:t>‹#›</a:t>
            </a:fld>
            <a:endParaRPr lang="pt-PT"/>
          </a:p>
        </p:txBody>
      </p:sp>
    </p:spTree>
    <p:extLst>
      <p:ext uri="{BB962C8B-B14F-4D97-AF65-F5344CB8AC3E}">
        <p14:creationId xmlns:p14="http://schemas.microsoft.com/office/powerpoint/2010/main" val="1759865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0AA6C8-13E7-40B6-97AD-8D2BA35197CC}" type="datetimeFigureOut">
              <a:rPr lang="pt-PT" smtClean="0"/>
              <a:t>19/07/2019</a:t>
            </a:fld>
            <a:endParaRPr lang="pt-P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CE086-A1FF-40C9-8995-4C2F978A9CC2}" type="slidenum">
              <a:rPr lang="pt-PT" smtClean="0"/>
              <a:t>‹#›</a:t>
            </a:fld>
            <a:endParaRPr lang="pt-PT"/>
          </a:p>
        </p:txBody>
      </p:sp>
    </p:spTree>
    <p:extLst>
      <p:ext uri="{BB962C8B-B14F-4D97-AF65-F5344CB8AC3E}">
        <p14:creationId xmlns:p14="http://schemas.microsoft.com/office/powerpoint/2010/main" val="119304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ivolihotels.com/pt/tivoli-oriente" TargetMode="External"/><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962688" cy="2762636"/>
          </a:xfrm>
          <a:prstGeom prst="rect">
            <a:avLst/>
          </a:prstGeom>
        </p:spPr>
      </p:pic>
      <p:sp>
        <p:nvSpPr>
          <p:cNvPr id="6" name="TextBox 5"/>
          <p:cNvSpPr txBox="1"/>
          <p:nvPr/>
        </p:nvSpPr>
        <p:spPr>
          <a:xfrm>
            <a:off x="2962688" y="885488"/>
            <a:ext cx="3194174" cy="1107996"/>
          </a:xfrm>
          <a:prstGeom prst="rect">
            <a:avLst/>
          </a:prstGeom>
          <a:noFill/>
        </p:spPr>
        <p:txBody>
          <a:bodyPr wrap="square" lIns="0" tIns="0" rIns="0" bIns="0" rtlCol="0">
            <a:spAutoFit/>
          </a:bodyPr>
          <a:lstStyle/>
          <a:p>
            <a:r>
              <a:rPr lang="pt-PT" sz="3600" b="1" dirty="0"/>
              <a:t>HOTEL TIVOLI </a:t>
            </a:r>
            <a:endParaRPr lang="pt-PT" sz="3600" b="1" dirty="0" smtClean="0"/>
          </a:p>
          <a:p>
            <a:r>
              <a:rPr lang="pt-PT" sz="3600" b="1" dirty="0" smtClean="0"/>
              <a:t>ORIENTE </a:t>
            </a:r>
            <a:r>
              <a:rPr lang="pt-PT" sz="3600" b="1" dirty="0"/>
              <a:t>* * * *</a:t>
            </a:r>
            <a:endParaRPr lang="en-GB" sz="3600" dirty="0"/>
          </a:p>
        </p:txBody>
      </p:sp>
      <p:sp>
        <p:nvSpPr>
          <p:cNvPr id="7" name="TextBox 6"/>
          <p:cNvSpPr txBox="1"/>
          <p:nvPr/>
        </p:nvSpPr>
        <p:spPr>
          <a:xfrm>
            <a:off x="1275604" y="3295405"/>
            <a:ext cx="4440042" cy="2585323"/>
          </a:xfrm>
          <a:prstGeom prst="rect">
            <a:avLst/>
          </a:prstGeom>
          <a:noFill/>
        </p:spPr>
        <p:txBody>
          <a:bodyPr wrap="square" lIns="0" tIns="0" rIns="91440" bIns="0" rtlCol="0">
            <a:spAutoFit/>
          </a:bodyPr>
          <a:lstStyle/>
          <a:p>
            <a:r>
              <a:rPr lang="pt-PT" sz="1200" u="sng" dirty="0" smtClean="0">
                <a:hlinkClick r:id="rId3"/>
              </a:rPr>
              <a:t>https</a:t>
            </a:r>
            <a:r>
              <a:rPr lang="pt-PT" sz="1200" u="sng" dirty="0">
                <a:hlinkClick r:id="rId3"/>
              </a:rPr>
              <a:t>://www.tivolihotels.com/pt/tivoli-oriente</a:t>
            </a:r>
            <a:r>
              <a:rPr lang="pt-PT" sz="1200" dirty="0"/>
              <a:t> </a:t>
            </a:r>
            <a:endParaRPr lang="en-GB" sz="1200" dirty="0"/>
          </a:p>
          <a:p>
            <a:pPr algn="just"/>
            <a:r>
              <a:rPr lang="en-GB" sz="1200" dirty="0"/>
              <a:t>Tivoli Oriente Lisboa Hotel provides Contemporary hotel within Lisbon’s iconic Parque das </a:t>
            </a:r>
            <a:r>
              <a:rPr lang="en-GB" sz="1200" dirty="0" err="1"/>
              <a:t>Nações</a:t>
            </a:r>
            <a:r>
              <a:rPr lang="en-GB" sz="1200" dirty="0"/>
              <a:t>, overlooking the Tagus River. It features an indoor pool with a hot tub, relaxation facilities and a refurbished fitness centre</a:t>
            </a:r>
            <a:r>
              <a:rPr lang="en-GB" sz="1200" dirty="0" smtClean="0"/>
              <a:t>. Renovated </a:t>
            </a:r>
            <a:r>
              <a:rPr lang="en-GB" sz="1200" dirty="0"/>
              <a:t>and soundproofed rooms at Tivoli Oriente hotel offer catchy interior decorations, most with designer furnishings and stunning views over Lisbon, the Tagus River or the business centre avenue. They all include satellite TV channels and </a:t>
            </a:r>
            <a:r>
              <a:rPr lang="en-GB" sz="1200" dirty="0" err="1"/>
              <a:t>en</a:t>
            </a:r>
            <a:r>
              <a:rPr lang="en-GB" sz="1200" dirty="0"/>
              <a:t> suite bathrooms with bathtub or shower. Guests can enjoy enticing cocktails at the Sky Bar which provides panoramic views over Lisbon and the Tagus River</a:t>
            </a:r>
            <a:r>
              <a:rPr lang="en-GB" sz="1200" dirty="0" smtClean="0"/>
              <a:t>. Popular </a:t>
            </a:r>
            <a:r>
              <a:rPr lang="en-GB" sz="1200" dirty="0"/>
              <a:t>landmarks nearby the hotel Tivoli Oriente include the adjacent Vasco da Gama Shopping Centre and </a:t>
            </a:r>
            <a:r>
              <a:rPr lang="en-GB" sz="1200" dirty="0" err="1"/>
              <a:t>Estação</a:t>
            </a:r>
            <a:r>
              <a:rPr lang="en-GB" sz="1200" dirty="0"/>
              <a:t> do Oriente Station. Lisbon International Airport is just a 5-minute drive away and 3 metro stops (10 minutes) away.</a:t>
            </a:r>
          </a:p>
        </p:txBody>
      </p:sp>
      <p:pic>
        <p:nvPicPr>
          <p:cNvPr id="10" name="Picture Placeholder 9" descr="Resultado de imagem para HOTEL TIVOLI ORIENTE"/>
          <p:cNvPicPr>
            <a:picLocks noGrp="1"/>
          </p:cNvPicPr>
          <p:nvPr>
            <p:ph type="pic" sz="quarter" idx="18"/>
          </p:nvPr>
        </p:nvPicPr>
        <p:blipFill>
          <a:blip r:embed="rId4" cstate="print">
            <a:extLst>
              <a:ext uri="{28A0092B-C50C-407E-A947-70E740481C1C}">
                <a14:useLocalDpi xmlns:a14="http://schemas.microsoft.com/office/drawing/2010/main" val="0"/>
              </a:ext>
            </a:extLst>
          </a:blip>
          <a:srcRect l="20443" r="20443"/>
          <a:stretch>
            <a:fillRect/>
          </a:stretch>
        </p:blipFill>
        <p:spPr bwMode="auto">
          <a:xfrm>
            <a:off x="7040879" y="111438"/>
            <a:ext cx="2343151" cy="3196116"/>
          </a:xfrm>
          <a:prstGeom prst="rect">
            <a:avLst/>
          </a:prstGeom>
          <a:noFill/>
          <a:ln>
            <a:noFill/>
          </a:ln>
        </p:spPr>
      </p:pic>
      <p:pic>
        <p:nvPicPr>
          <p:cNvPr id="11" name="Picture Placeholder 10" descr="Uma cama ou camas num quarto em Tivoli Oriente Hotel"/>
          <p:cNvPicPr>
            <a:picLocks noGrp="1"/>
          </p:cNvPicPr>
          <p:nvPr>
            <p:ph type="pic" sz="quarter" idx="16"/>
          </p:nvPr>
        </p:nvPicPr>
        <p:blipFill>
          <a:blip r:embed="rId5" cstate="print">
            <a:extLst>
              <a:ext uri="{28A0092B-C50C-407E-A947-70E740481C1C}">
                <a14:useLocalDpi xmlns:a14="http://schemas.microsoft.com/office/drawing/2010/main" val="0"/>
              </a:ext>
            </a:extLst>
          </a:blip>
          <a:srcRect l="16667" r="16667"/>
          <a:stretch>
            <a:fillRect/>
          </a:stretch>
        </p:blipFill>
        <p:spPr bwMode="auto">
          <a:xfrm>
            <a:off x="9384031" y="111438"/>
            <a:ext cx="2693669" cy="3196116"/>
          </a:xfrm>
          <a:prstGeom prst="rect">
            <a:avLst/>
          </a:prstGeom>
          <a:noFill/>
          <a:ln>
            <a:noFill/>
          </a:ln>
        </p:spPr>
      </p:pic>
      <p:pic>
        <p:nvPicPr>
          <p:cNvPr id="14" name="Picture 13"/>
          <p:cNvPicPr/>
          <p:nvPr/>
        </p:nvPicPr>
        <p:blipFill rotWithShape="1">
          <a:blip r:embed="rId6"/>
          <a:srcRect t="7149" b="10781"/>
          <a:stretch/>
        </p:blipFill>
        <p:spPr bwMode="auto">
          <a:xfrm>
            <a:off x="7040880" y="3307554"/>
            <a:ext cx="5036819" cy="344757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12564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154</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Titillium</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Valter Oliveira Duarte</dc:creator>
  <cp:lastModifiedBy>Valter Oliveira Duarte</cp:lastModifiedBy>
  <cp:revision>1</cp:revision>
  <dcterms:created xsi:type="dcterms:W3CDTF">2019-07-19T17:17:59Z</dcterms:created>
  <dcterms:modified xsi:type="dcterms:W3CDTF">2019-07-19T17:18:06Z</dcterms:modified>
</cp:coreProperties>
</file>